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20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630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8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4DCCAF2-FAC8-F642-BFA0-683D919D63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751707"/>
              </p:ext>
            </p:extLst>
          </p:nvPr>
        </p:nvGraphicFramePr>
        <p:xfrm>
          <a:off x="2850746" y="1829479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82228647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3353411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42203415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5073865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3969871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5B0E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5B0E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5B0E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5B0E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5B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383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CDA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CDA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CDA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CDA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CD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255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1F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1F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1F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1F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1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17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CDA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CDA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CDA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CDA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CD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549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110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TIVATE Widescreen Template" id="{07D090A6-620F-B34A-8A97-415788DA8941}" vid="{68D1057C-EA24-E443-BD5F-54ACE9F167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Marvel, Timothy Edward (LARC-E3)[Science Systems &amp; Applications, Inc.]</dc:creator>
  <cp:lastModifiedBy>Marvel, Timothy Edward (LARC-E3)[Science Systems &amp; Applications, Inc.]</cp:lastModifiedBy>
  <cp:revision>1</cp:revision>
  <dcterms:created xsi:type="dcterms:W3CDTF">2019-10-29T13:22:43Z</dcterms:created>
  <dcterms:modified xsi:type="dcterms:W3CDTF">2019-10-29T13:24:41Z</dcterms:modified>
</cp:coreProperties>
</file>